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69" r:id="rId2"/>
  </p:sldIdLst>
  <p:sldSz cx="9144000" cy="6858000" type="screen4x3"/>
  <p:notesSz cx="9934575" cy="68024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1F56"/>
    <a:srgbClr val="43DCFB"/>
    <a:srgbClr val="7CE6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92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77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5369" cy="3413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6889" y="0"/>
            <a:ext cx="4305368" cy="34131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4E63A3-3629-4E84-8300-6E6A63207545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61121"/>
            <a:ext cx="4305369" cy="3413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6889" y="6461121"/>
            <a:ext cx="4305368" cy="3413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851B6-DE6B-4302-B749-FC761600DD3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107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7295" y="0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AA7AAF-9745-487D-81C9-4073FC4A716D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63875" cy="2297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3458" y="3273673"/>
            <a:ext cx="7947659" cy="26784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61136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7295" y="6461136"/>
            <a:ext cx="4304982" cy="34130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26752-4430-4023-82E5-B7DFEF8EF9E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0518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FDFE5-0840-4E0E-865F-4726784A081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581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6417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4997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759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4359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004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5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3692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052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837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8924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976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F91E78-746A-44E5-B926-FF9E3C225906}" type="datetimeFigureOut">
              <a:rPr lang="ko-KR" altLang="en-US" smtClean="0"/>
              <a:pPr/>
              <a:t>2023-08-30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2BFD7-9C96-476D-9E10-2D0ED3C647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74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736848" y="2360474"/>
            <a:ext cx="45415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안녕하십니까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? </a:t>
            </a: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평생 교육 기업 ㈜</a:t>
            </a:r>
            <a:r>
              <a:rPr lang="ko-KR" altLang="en-US" b="1" kern="10" dirty="0" err="1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휴넷</a:t>
            </a: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 대표 </a:t>
            </a:r>
            <a:r>
              <a:rPr lang="ko-KR" altLang="en-US" b="1" kern="10" dirty="0" err="1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조영탁입니다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행복한경영이야기를 보고 감명받아</a:t>
            </a:r>
            <a:endParaRPr lang="en-US" altLang="ko-KR" b="1" kern="10" dirty="0" smtClean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지원하게 되었습니다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행복한 경영을 통하여 다양한 </a:t>
            </a: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분야의</a:t>
            </a:r>
            <a:endParaRPr lang="en-US" altLang="ko-KR" b="1" kern="10" dirty="0" smtClean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latin typeface="+mj-ea"/>
              <a:ea typeface="+mj-ea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CEO</a:t>
            </a:r>
            <a:r>
              <a:rPr lang="ko-KR" altLang="en-US" b="1" kern="10" dirty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분들과 많은 정보를 나누고 싶습니다</a:t>
            </a:r>
            <a:r>
              <a:rPr lang="en-US" altLang="ko-KR" b="1" kern="10" dirty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좋은 인연이 되길 바랍니다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.</a:t>
            </a: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r>
              <a:rPr lang="ko-KR" altLang="en-US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앞으로 잘 부탁드립니다</a:t>
            </a:r>
            <a:r>
              <a:rPr lang="en-US" altLang="ko-KR" b="1" kern="10" dirty="0" smtClean="0">
                <a:ln w="9525">
                  <a:solidFill>
                    <a:srgbClr val="FFFFFF">
                      <a:alpha val="0"/>
                    </a:srgbClr>
                  </a:solidFill>
                  <a:round/>
                  <a:headEnd/>
                  <a:tailEnd/>
                </a:ln>
                <a:latin typeface="+mj-ea"/>
                <a:ea typeface="+mj-ea"/>
              </a:rPr>
              <a:t>.</a:t>
            </a:r>
            <a:endParaRPr lang="en-US" altLang="ko-KR" b="1" kern="10" dirty="0">
              <a:ln w="9525">
                <a:solidFill>
                  <a:srgbClr val="FFFFFF">
                    <a:alpha val="0"/>
                  </a:srgbClr>
                </a:solidFill>
                <a:round/>
                <a:headEnd/>
                <a:tailEnd/>
              </a:ln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7544" y="260648"/>
            <a:ext cx="2470728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60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3DCFB"/>
                </a:solidFill>
                <a:latin typeface="+mj-ea"/>
                <a:ea typeface="+mj-ea"/>
              </a:rPr>
              <a:t>조영탁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43DCFB"/>
              </a:solidFill>
              <a:latin typeface="+mj-ea"/>
              <a:ea typeface="+mj-ea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333863" y="383483"/>
            <a:ext cx="0" cy="1368000"/>
          </a:xfrm>
          <a:prstGeom prst="line">
            <a:avLst/>
          </a:prstGeom>
          <a:ln w="101600">
            <a:solidFill>
              <a:srgbClr val="43DCF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B90D6C1-2E17-4944-B214-CB728CD1C61A}"/>
              </a:ext>
            </a:extLst>
          </p:cNvPr>
          <p:cNvSpPr/>
          <p:nvPr/>
        </p:nvSpPr>
        <p:spPr>
          <a:xfrm>
            <a:off x="467544" y="1227543"/>
            <a:ext cx="14157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41F56"/>
                </a:solidFill>
                <a:latin typeface="+mj-ea"/>
                <a:ea typeface="+mj-ea"/>
              </a:rPr>
              <a:t>㈜</a:t>
            </a:r>
            <a:r>
              <a:rPr lang="ko-KR" altLang="en-US" sz="3200" b="1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41F56"/>
                </a:solidFill>
                <a:latin typeface="+mj-ea"/>
                <a:ea typeface="+mj-ea"/>
              </a:rPr>
              <a:t>휴넷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41F56"/>
              </a:solidFill>
              <a:latin typeface="+mj-ea"/>
              <a:ea typeface="+mj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B90D6C1-2E17-4944-B214-CB728CD1C61A}"/>
              </a:ext>
            </a:extLst>
          </p:cNvPr>
          <p:cNvSpPr/>
          <p:nvPr/>
        </p:nvSpPr>
        <p:spPr>
          <a:xfrm>
            <a:off x="2947092" y="577295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b="1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3DCFB"/>
                </a:solidFill>
                <a:latin typeface="+mj-ea"/>
                <a:ea typeface="+mj-ea"/>
              </a:rPr>
              <a:t>대표</a:t>
            </a:r>
            <a:endParaRPr lang="ko-KR" altLang="en-US" sz="3200" b="1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43DCFB"/>
              </a:solidFill>
              <a:latin typeface="+mj-ea"/>
              <a:ea typeface="+mj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50976" y="2487168"/>
            <a:ext cx="2554224" cy="3255264"/>
          </a:xfrm>
          <a:prstGeom prst="rect">
            <a:avLst/>
          </a:prstGeom>
          <a:noFill/>
          <a:ln>
            <a:solidFill>
              <a:srgbClr val="041F5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본인 사진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92230" y="131018"/>
            <a:ext cx="1255472" cy="58477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ko-KR" sz="3200" dirty="0" smtClean="0">
                <a:solidFill>
                  <a:srgbClr val="FF0000"/>
                </a:solidFill>
              </a:rPr>
              <a:t>(</a:t>
            </a:r>
            <a:r>
              <a:rPr lang="ko-KR" altLang="en-US" sz="3200" dirty="0" smtClean="0">
                <a:solidFill>
                  <a:srgbClr val="FF0000"/>
                </a:solidFill>
              </a:rPr>
              <a:t>예시</a:t>
            </a:r>
            <a:r>
              <a:rPr lang="en-US" altLang="ko-KR" sz="3200" dirty="0" smtClean="0">
                <a:solidFill>
                  <a:srgbClr val="FF0000"/>
                </a:solidFill>
              </a:rPr>
              <a:t>)</a:t>
            </a:r>
            <a:endParaRPr lang="ko-KR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38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2334</TotalTime>
  <Words>47</Words>
  <Application>Microsoft Office PowerPoint</Application>
  <PresentationFormat>화면 슬라이드 쇼(4:3)</PresentationFormat>
  <Paragraphs>14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박가람</dc:creator>
  <cp:lastModifiedBy>이나경</cp:lastModifiedBy>
  <cp:revision>296</cp:revision>
  <cp:lastPrinted>2019-09-09T04:16:27Z</cp:lastPrinted>
  <dcterms:created xsi:type="dcterms:W3CDTF">2019-03-25T07:50:05Z</dcterms:created>
  <dcterms:modified xsi:type="dcterms:W3CDTF">2023-08-30T02:11:15Z</dcterms:modified>
</cp:coreProperties>
</file>